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9653A3-D530-44C0-A415-F28DDA855D8A}" type="datetimeFigureOut">
              <a:rPr lang="tr-TR" smtClean="0"/>
              <a:pPr/>
              <a:t>08.10.2011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139003-2CFE-496D-A770-8B96DDC138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\Desktop\MAH00997.MP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TRANSPORTATION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9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ISTANBUL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48680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581128"/>
            <a:ext cx="2013198" cy="19040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group ( of 3-4) choose their own rote that is started from a touristic place in Anatolian side to European side of </a:t>
            </a:r>
            <a:r>
              <a:rPr lang="tr-TR" sz="2800" dirty="0" err="1" smtClean="0"/>
              <a:t>I</a:t>
            </a:r>
            <a:r>
              <a:rPr lang="en-US" sz="2800" dirty="0" err="1" smtClean="0"/>
              <a:t>stanbul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Construct a survey about  transportation.</a:t>
            </a:r>
          </a:p>
          <a:p>
            <a:r>
              <a:rPr lang="en-US" sz="2800" dirty="0" smtClean="0"/>
              <a:t>Search about past years transportation.</a:t>
            </a:r>
          </a:p>
          <a:p>
            <a:r>
              <a:rPr lang="en-US" sz="2800" dirty="0" smtClean="0"/>
              <a:t>Interpret your findings based on your survey result.</a:t>
            </a:r>
          </a:p>
          <a:p>
            <a:r>
              <a:rPr lang="en-US" sz="2800" dirty="0" smtClean="0"/>
              <a:t>Make future interpretation.</a:t>
            </a:r>
            <a:endParaRPr lang="en-US" sz="28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Ss are expected to show their work creatively and effectively.</a:t>
            </a:r>
          </a:p>
          <a:p>
            <a:pPr>
              <a:buNone/>
            </a:pPr>
            <a:r>
              <a:rPr lang="tr-TR" sz="3200" dirty="0" smtClean="0"/>
              <a:t>     </a:t>
            </a:r>
            <a:r>
              <a:rPr lang="en-US" sz="3200" dirty="0" smtClean="0"/>
              <a:t>It could be</a:t>
            </a:r>
          </a:p>
          <a:p>
            <a:r>
              <a:rPr lang="en-US" sz="3200" dirty="0" smtClean="0"/>
              <a:t>A presentation</a:t>
            </a:r>
          </a:p>
          <a:p>
            <a:r>
              <a:rPr lang="en-US" sz="3200" dirty="0" smtClean="0"/>
              <a:t>A report</a:t>
            </a:r>
          </a:p>
          <a:p>
            <a:r>
              <a:rPr lang="en-US" sz="3200" dirty="0" smtClean="0"/>
              <a:t>A video record</a:t>
            </a:r>
          </a:p>
          <a:p>
            <a:r>
              <a:rPr lang="en-US" sz="3200" dirty="0" smtClean="0"/>
              <a:t>A poster</a:t>
            </a:r>
          </a:p>
          <a:p>
            <a:r>
              <a:rPr lang="en-US" sz="3200" dirty="0" smtClean="0"/>
              <a:t>A magazine article … etc</a:t>
            </a:r>
          </a:p>
          <a:p>
            <a:pPr>
              <a:buNone/>
            </a:pPr>
            <a:r>
              <a:rPr lang="tr-TR" sz="3200" dirty="0" smtClean="0"/>
              <a:t> 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72816"/>
            <a:ext cx="3345929" cy="2631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Students will be </a:t>
            </a:r>
            <a:r>
              <a:rPr lang="en-US" sz="3200" dirty="0" smtClean="0"/>
              <a:t>evaluated</a:t>
            </a:r>
            <a:endParaRPr lang="en-US" sz="3200" dirty="0" smtClean="0"/>
          </a:p>
          <a:p>
            <a:r>
              <a:rPr lang="en-US" sz="3200" dirty="0" smtClean="0"/>
              <a:t>By their peers </a:t>
            </a:r>
          </a:p>
          <a:p>
            <a:r>
              <a:rPr lang="en-US" sz="3200" dirty="0" smtClean="0"/>
              <a:t>By teachers</a:t>
            </a:r>
          </a:p>
          <a:p>
            <a:pPr lvl="1"/>
            <a:r>
              <a:rPr lang="en-US" sz="3200" dirty="0" smtClean="0"/>
              <a:t>With meetings</a:t>
            </a:r>
          </a:p>
          <a:p>
            <a:pPr lvl="1"/>
            <a:r>
              <a:rPr lang="en-US" sz="3200" dirty="0" smtClean="0"/>
              <a:t>Students’ work etc.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H00997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2388" y="65088"/>
            <a:ext cx="9091612" cy="681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71800" y="3789040"/>
            <a:ext cx="6172200" cy="205359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you….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16832"/>
            <a:ext cx="3789372" cy="2544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524000"/>
            <a:ext cx="778720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Content </a:t>
            </a:r>
            <a:r>
              <a:rPr lang="en-US" sz="3200" b="1" dirty="0" smtClean="0"/>
              <a:t>areas are</a:t>
            </a:r>
            <a:endParaRPr lang="en-US" sz="3200" dirty="0" smtClean="0"/>
          </a:p>
          <a:p>
            <a:pPr lvl="0"/>
            <a:r>
              <a:rPr lang="en-US" sz="3200" dirty="0" smtClean="0"/>
              <a:t>Statistics</a:t>
            </a:r>
          </a:p>
          <a:p>
            <a:pPr lvl="0"/>
            <a:r>
              <a:rPr lang="en-US" sz="3200" dirty="0" smtClean="0"/>
              <a:t>Graphs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Main </a:t>
            </a:r>
            <a:r>
              <a:rPr lang="en-US" sz="3200" dirty="0"/>
              <a:t>content area is </a:t>
            </a:r>
            <a:r>
              <a:rPr lang="en-US" sz="3200" b="1" dirty="0" smtClean="0"/>
              <a:t>Statistics. </a:t>
            </a:r>
            <a:endParaRPr lang="en-US" sz="3200" dirty="0" smtClean="0"/>
          </a:p>
          <a:p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628800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9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	</a:t>
            </a:r>
            <a:endParaRPr lang="tr-TR" sz="3200" dirty="0" smtClean="0"/>
          </a:p>
          <a:p>
            <a:pPr>
              <a:buNone/>
            </a:pPr>
            <a:r>
              <a:rPr lang="en-US" sz="3200" u="sng" dirty="0" smtClean="0"/>
              <a:t>To </a:t>
            </a:r>
            <a:r>
              <a:rPr lang="en-US" sz="3200" u="sng" dirty="0" smtClean="0"/>
              <a:t>arouse curiosity</a:t>
            </a:r>
            <a:r>
              <a:rPr lang="en-US" sz="3200" dirty="0" smtClean="0"/>
              <a:t>, the lesson will start with conversation about students’ like.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favorite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color,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favorite movie …</a:t>
            </a:r>
          </a:p>
          <a:p>
            <a:pPr>
              <a:buNone/>
            </a:pPr>
            <a:endParaRPr lang="tr-TR" sz="3200" dirty="0"/>
          </a:p>
          <a:p>
            <a:endParaRPr lang="tr-TR" sz="3200" dirty="0" smtClean="0"/>
          </a:p>
          <a:p>
            <a:endParaRPr lang="tr-TR" sz="32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en-US" sz="3200" dirty="0" smtClean="0"/>
              <a:t>Preparing a question.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Aim: </a:t>
            </a:r>
            <a:r>
              <a:rPr lang="en-US" sz="3200" dirty="0" smtClean="0"/>
              <a:t>To direct students explore the usage of </a:t>
            </a:r>
            <a:r>
              <a:rPr lang="tr-TR" sz="3200" dirty="0" smtClean="0"/>
              <a:t>      </a:t>
            </a:r>
            <a:r>
              <a:rPr lang="tr-TR" sz="3200" dirty="0" smtClean="0"/>
              <a:t>   	</a:t>
            </a:r>
            <a:r>
              <a:rPr lang="en-US" sz="3200" dirty="0" smtClean="0"/>
              <a:t>statistics </a:t>
            </a:r>
            <a:r>
              <a:rPr lang="en-US" sz="3200" dirty="0" smtClean="0"/>
              <a:t>in real life by collecting their </a:t>
            </a:r>
            <a:r>
              <a:rPr lang="tr-TR" sz="3200" dirty="0" smtClean="0"/>
              <a:t>	</a:t>
            </a:r>
            <a:r>
              <a:rPr lang="en-US" sz="3200" dirty="0" smtClean="0"/>
              <a:t>own </a:t>
            </a:r>
            <a:r>
              <a:rPr lang="en-US" sz="3200" dirty="0" smtClean="0"/>
              <a:t>data</a:t>
            </a:r>
            <a:endParaRPr lang="en-US" sz="3200" u="sng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want to learn about your peers?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SAMPLE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favorite fruit?</a:t>
            </a:r>
            <a:endParaRPr lang="en-US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331640" y="2276872"/>
          <a:ext cx="6096000" cy="380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33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</a:t>
                      </a:r>
                      <a:r>
                        <a:rPr lang="tr-TR" dirty="0" err="1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</a:t>
                      </a:r>
                      <a:r>
                        <a:rPr lang="tr-TR" dirty="0" err="1" smtClean="0"/>
                        <a:t>Female</a:t>
                      </a:r>
                      <a:endParaRPr lang="en-US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tr-TR" dirty="0" smtClean="0"/>
                        <a:t>Melon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Strawbery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Cherry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 this way, students try to categorize  their own data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They need to figure out their data </a:t>
            </a:r>
            <a:r>
              <a:rPr lang="en-US" sz="2400" dirty="0" smtClean="0"/>
              <a:t>systematically </a:t>
            </a:r>
            <a:r>
              <a:rPr lang="en-US" sz="2400" dirty="0" smtClean="0"/>
              <a:t>by using different tools; technology, visuals etc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aim: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to create their own categorization system and to discover the drawing graphs.</a:t>
            </a:r>
            <a:endParaRPr lang="en-US" sz="24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861047"/>
            <a:ext cx="4176464" cy="2656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As far as, students realize </a:t>
            </a:r>
          </a:p>
          <a:p>
            <a:r>
              <a:rPr lang="en-US" dirty="0" smtClean="0"/>
              <a:t>usage of statistics in real life </a:t>
            </a:r>
          </a:p>
          <a:p>
            <a:r>
              <a:rPr lang="en-US" dirty="0" smtClean="0"/>
              <a:t>saving and categorizing their own data</a:t>
            </a:r>
          </a:p>
          <a:p>
            <a:r>
              <a:rPr lang="en-US" dirty="0" smtClean="0"/>
              <a:t> visualize their data by graphs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 Now, they need to share and discuss the different approaches that they use.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EX: Generally, people who love rock music prefer to watch horror films.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</a:t>
            </a:r>
            <a:r>
              <a:rPr lang="en-US" dirty="0" smtClean="0"/>
              <a:t>: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develop interpretation skills</a:t>
            </a: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412776"/>
            <a:ext cx="2286000" cy="1638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en-US" sz="3200" dirty="0" smtClean="0"/>
              <a:t>to facilitate students learning, </a:t>
            </a:r>
          </a:p>
          <a:p>
            <a:r>
              <a:rPr lang="en-US" sz="3200" dirty="0" smtClean="0"/>
              <a:t>to direct students with Socratic questions,</a:t>
            </a:r>
          </a:p>
          <a:p>
            <a:r>
              <a:rPr lang="en-US" sz="3200" dirty="0" smtClean="0"/>
              <a:t>to manage time </a:t>
            </a:r>
          </a:p>
          <a:p>
            <a:r>
              <a:rPr lang="en-US" sz="3200" dirty="0" smtClean="0"/>
              <a:t>to provide </a:t>
            </a:r>
            <a:r>
              <a:rPr lang="en-US" sz="3200" dirty="0" err="1" smtClean="0"/>
              <a:t>ss</a:t>
            </a:r>
            <a:r>
              <a:rPr lang="en-US" sz="3200" dirty="0" smtClean="0"/>
              <a:t> on task</a:t>
            </a:r>
            <a:endParaRPr lang="en-US" sz="32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Teacher’s Roles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4664"/>
            <a:ext cx="1345307" cy="21330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Interdisciplinary project about </a:t>
            </a:r>
            <a:r>
              <a:rPr lang="en-US" sz="2800" dirty="0" err="1" smtClean="0"/>
              <a:t>İstanbul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Subtheme is Transportation.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Students are expected to prepare an investigation for tourist guides. At the end of your investigation, they have to make </a:t>
            </a:r>
            <a:r>
              <a:rPr lang="en-US" sz="2800" u="sng" dirty="0" smtClean="0"/>
              <a:t>interpretation </a:t>
            </a:r>
            <a:r>
              <a:rPr lang="en-US" sz="2800" dirty="0" smtClean="0"/>
              <a:t>future transportation and try to find solution for the traffic problems in </a:t>
            </a:r>
            <a:r>
              <a:rPr lang="en-US" sz="2800" dirty="0" err="1" smtClean="0"/>
              <a:t>İstanbul</a:t>
            </a:r>
            <a:r>
              <a:rPr lang="en-US" sz="2800" dirty="0" smtClean="0"/>
              <a:t>.</a:t>
            </a:r>
            <a:endParaRPr lang="en-US" sz="2800" u="sng" dirty="0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Evaluation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165</TotalTime>
  <Words>283</Words>
  <Application>Microsoft Office PowerPoint</Application>
  <PresentationFormat>Ekran Gösterisi (4:3)</PresentationFormat>
  <Paragraphs>87</Paragraphs>
  <Slides>14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Kağıt</vt:lpstr>
      <vt:lpstr>ISTANBUL</vt:lpstr>
      <vt:lpstr>Slayt 2</vt:lpstr>
      <vt:lpstr>LECTURE</vt:lpstr>
      <vt:lpstr> What do you want to learn about your peers?</vt:lpstr>
      <vt:lpstr>What is your favorite fruit?</vt:lpstr>
      <vt:lpstr>GRAPHS</vt:lpstr>
      <vt:lpstr>Brainstorming</vt:lpstr>
      <vt:lpstr>Teacher’s Roles</vt:lpstr>
      <vt:lpstr>Student Evaluation</vt:lpstr>
      <vt:lpstr>Instructions</vt:lpstr>
      <vt:lpstr>Slayt 11</vt:lpstr>
      <vt:lpstr>Slayt 12</vt:lpstr>
      <vt:lpstr>Slayt 13</vt:lpstr>
      <vt:lpstr>Thank you….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ISTANBUL</dc:title>
  <dc:creator>acer</dc:creator>
  <cp:lastModifiedBy>BEGÜM</cp:lastModifiedBy>
  <cp:revision>22</cp:revision>
  <dcterms:created xsi:type="dcterms:W3CDTF">2011-10-04T05:59:33Z</dcterms:created>
  <dcterms:modified xsi:type="dcterms:W3CDTF">2011-10-08T19:14:45Z</dcterms:modified>
</cp:coreProperties>
</file>